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1" r:id="rId3"/>
    <p:sldId id="272" r:id="rId4"/>
    <p:sldId id="297" r:id="rId5"/>
    <p:sldId id="295" r:id="rId6"/>
    <p:sldId id="275" r:id="rId7"/>
    <p:sldId id="300" r:id="rId8"/>
    <p:sldId id="282" r:id="rId9"/>
    <p:sldId id="274" r:id="rId10"/>
    <p:sldId id="294" r:id="rId11"/>
    <p:sldId id="284" r:id="rId12"/>
    <p:sldId id="285" r:id="rId13"/>
    <p:sldId id="286" r:id="rId14"/>
    <p:sldId id="287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99FF"/>
    <a:srgbClr val="660066"/>
    <a:srgbClr val="FFCCFF"/>
    <a:srgbClr val="00FFCC"/>
    <a:srgbClr val="003300"/>
    <a:srgbClr val="FFFF00"/>
    <a:srgbClr val="0033CC"/>
    <a:srgbClr val="9900CC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5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9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05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08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95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11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65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77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03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B8E4-AA95-4D0A-B455-27DF7D6CB38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E08C-728B-4856-ABA8-C148857A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0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73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remium Vector | Cartoon school kids with chalk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93" b="13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951" y="228600"/>
            <a:ext cx="8001000" cy="4801314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bài tập 1, 2, 3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48; 49)</a:t>
            </a:r>
            <a:r>
              <a:rPr lang="vi-VN" sz="6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60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xmlns="" val="15186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617756"/>
              </p:ext>
            </p:extLst>
          </p:nvPr>
        </p:nvGraphicFramePr>
        <p:xfrm>
          <a:off x="381000" y="1676400"/>
          <a:ext cx="8382000" cy="438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8893"/>
                <a:gridCol w="418310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4000" b="1" u="sng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oai</a:t>
                      </a:r>
                      <a:endParaRPr lang="en-US" sz="40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4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4000" b="1" u="sng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oay</a:t>
                      </a:r>
                      <a:endParaRPr lang="en-US" sz="40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).......................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)........................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)........................</a:t>
                      </a:r>
                      <a:endParaRPr lang="en-US" sz="4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)........................</a:t>
                      </a:r>
                      <a:endParaRPr lang="en-US" sz="4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2).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.......................</a:t>
                      </a:r>
                      <a:endParaRPr lang="en-US" sz="4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)........................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 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27672"/>
            <a:ext cx="853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(VBT/tr.48)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1242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1148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1816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3108434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ngoáy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41148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hoay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51816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8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53099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lẳng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.....................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61555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(VBT/tr.49)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517796"/>
            <a:ext cx="133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3531" y="2667000"/>
            <a:ext cx="133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5809" y="3192021"/>
            <a:ext cx="133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3097" y="3225682"/>
            <a:ext cx="133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ại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2595" y="4648200"/>
            <a:ext cx="133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rẻ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3497" y="4677300"/>
            <a:ext cx="2787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ẳng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31580" y="5257800"/>
            <a:ext cx="2787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uồn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bã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7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517" y="1223362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l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...................................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n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................................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....................................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...................................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303" y="304800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(VBT/tr.49)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2400" y="2511688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8089" y="3461028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4397514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(da)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6124" y="525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0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47941" y="1617018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35150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just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1650819"/>
            <a:ext cx="106680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tét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563941"/>
            <a:ext cx="106680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hét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3424227"/>
            <a:ext cx="10668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4337349"/>
            <a:ext cx="106680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loét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5241506"/>
            <a:ext cx="152400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khoét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72527" y="4359180"/>
            <a:ext cx="630422" cy="579181"/>
            <a:chOff x="6761624" y="2029517"/>
            <a:chExt cx="630422" cy="579181"/>
          </a:xfrm>
        </p:grpSpPr>
        <p:pic>
          <p:nvPicPr>
            <p:cNvPr id="33" name="Picture 4" descr="Tiếng Việt lớp 1 Cánh Buồm - Ngữ âm Tiếng Việt - Cách ghi và cách đọc Tiếng  Việt - Cánh Buồ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280" t="12834" r="55802" b="58051"/>
            <a:stretch/>
          </p:blipFill>
          <p:spPr bwMode="auto">
            <a:xfrm>
              <a:off x="6890175" y="2153984"/>
              <a:ext cx="425669" cy="38547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6761624" y="2029517"/>
              <a:ext cx="630422" cy="57918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476999" y="1712537"/>
            <a:ext cx="252642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tét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2702095"/>
            <a:ext cx="252642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hét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77000" y="3655054"/>
            <a:ext cx="252642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7000" y="4633610"/>
            <a:ext cx="252642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loét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6998" y="5653556"/>
            <a:ext cx="252642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khoét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>
            <a:endCxn id="55" idx="2"/>
          </p:cNvCxnSpPr>
          <p:nvPr/>
        </p:nvCxnSpPr>
        <p:spPr>
          <a:xfrm>
            <a:off x="3926747" y="2033461"/>
            <a:ext cx="679412" cy="73397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33400" y="2539457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9344" y="3440548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17456" y="4297315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33284" y="5144222"/>
            <a:ext cx="930344" cy="933124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606159" y="2213935"/>
            <a:ext cx="1143000" cy="11070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72000" y="4219407"/>
            <a:ext cx="1353207" cy="131810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oet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372527" y="5305858"/>
            <a:ext cx="630422" cy="579181"/>
            <a:chOff x="6761624" y="2029517"/>
            <a:chExt cx="630422" cy="579181"/>
          </a:xfrm>
        </p:grpSpPr>
        <p:pic>
          <p:nvPicPr>
            <p:cNvPr id="58" name="Picture 4" descr="Tiếng Việt lớp 1 Cánh Buồm - Ngữ âm Tiếng Việt - Cách ghi và cách đọc Tiếng  Việt - Cánh Buồ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280" t="12834" r="55802" b="58051"/>
            <a:stretch/>
          </p:blipFill>
          <p:spPr bwMode="auto">
            <a:xfrm>
              <a:off x="6890175" y="2153984"/>
              <a:ext cx="425669" cy="38547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val 58"/>
            <p:cNvSpPr/>
            <p:nvPr/>
          </p:nvSpPr>
          <p:spPr>
            <a:xfrm>
              <a:off x="6761624" y="2029517"/>
              <a:ext cx="630422" cy="57918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322504" y="3466232"/>
            <a:ext cx="630422" cy="579181"/>
            <a:chOff x="6761624" y="2029517"/>
            <a:chExt cx="630422" cy="579181"/>
          </a:xfrm>
        </p:grpSpPr>
        <p:pic>
          <p:nvPicPr>
            <p:cNvPr id="61" name="Picture 4" descr="Tiếng Việt lớp 1 Cánh Buồm - Ngữ âm Tiếng Việt - Cách ghi và cách đọc Tiếng  Việt - Cánh Buồ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280" t="12834" r="55802" b="58051"/>
            <a:stretch/>
          </p:blipFill>
          <p:spPr bwMode="auto">
            <a:xfrm>
              <a:off x="6890175" y="2153984"/>
              <a:ext cx="425669" cy="38547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Oval 61"/>
            <p:cNvSpPr/>
            <p:nvPr/>
          </p:nvSpPr>
          <p:spPr>
            <a:xfrm>
              <a:off x="6761624" y="2029517"/>
              <a:ext cx="630422" cy="57918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46353" y="2578191"/>
            <a:ext cx="630422" cy="579181"/>
            <a:chOff x="6761624" y="2029517"/>
            <a:chExt cx="630422" cy="579181"/>
          </a:xfrm>
        </p:grpSpPr>
        <p:pic>
          <p:nvPicPr>
            <p:cNvPr id="64" name="Picture 4" descr="Tiếng Việt lớp 1 Cánh Buồm - Ngữ âm Tiếng Việt - Cách ghi và cách đọc Tiếng  Việt - Cánh Buồ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280" t="12834" r="55802" b="58051"/>
            <a:stretch/>
          </p:blipFill>
          <p:spPr bwMode="auto">
            <a:xfrm>
              <a:off x="6890175" y="2153984"/>
              <a:ext cx="425669" cy="38547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Oval 64"/>
            <p:cNvSpPr/>
            <p:nvPr/>
          </p:nvSpPr>
          <p:spPr>
            <a:xfrm>
              <a:off x="6761624" y="2029517"/>
              <a:ext cx="630422" cy="57918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25132" y="1743565"/>
            <a:ext cx="630422" cy="579181"/>
            <a:chOff x="6761624" y="2029517"/>
            <a:chExt cx="630422" cy="579181"/>
          </a:xfrm>
        </p:grpSpPr>
        <p:pic>
          <p:nvPicPr>
            <p:cNvPr id="67" name="Picture 4" descr="Tiếng Việt lớp 1 Cánh Buồm - Ngữ âm Tiếng Việt - Cách ghi và cách đọc Tiếng  Việt - Cánh Buồ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280" t="12834" r="55802" b="58051"/>
            <a:stretch/>
          </p:blipFill>
          <p:spPr bwMode="auto">
            <a:xfrm>
              <a:off x="6890175" y="2153984"/>
              <a:ext cx="425669" cy="38547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Oval 67"/>
            <p:cNvSpPr/>
            <p:nvPr/>
          </p:nvSpPr>
          <p:spPr>
            <a:xfrm>
              <a:off x="6761624" y="2029517"/>
              <a:ext cx="630422" cy="57918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9" name="Straight Connector 68"/>
          <p:cNvCxnSpPr>
            <a:stCxn id="41" idx="1"/>
          </p:cNvCxnSpPr>
          <p:nvPr/>
        </p:nvCxnSpPr>
        <p:spPr>
          <a:xfrm flipH="1">
            <a:off x="5706370" y="2066480"/>
            <a:ext cx="770629" cy="51171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5" idx="6"/>
            <a:endCxn id="55" idx="2"/>
          </p:cNvCxnSpPr>
          <p:nvPr/>
        </p:nvCxnSpPr>
        <p:spPr>
          <a:xfrm flipV="1">
            <a:off x="3976775" y="2767439"/>
            <a:ext cx="629384" cy="100343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5" idx="6"/>
            <a:endCxn id="42" idx="1"/>
          </p:cNvCxnSpPr>
          <p:nvPr/>
        </p:nvCxnSpPr>
        <p:spPr>
          <a:xfrm>
            <a:off x="5749159" y="2767439"/>
            <a:ext cx="727841" cy="288599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900573" y="2927785"/>
            <a:ext cx="705586" cy="661432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43" idx="1"/>
          </p:cNvCxnSpPr>
          <p:nvPr/>
        </p:nvCxnSpPr>
        <p:spPr>
          <a:xfrm>
            <a:off x="5680094" y="2972672"/>
            <a:ext cx="796906" cy="1036325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56" idx="2"/>
          </p:cNvCxnSpPr>
          <p:nvPr/>
        </p:nvCxnSpPr>
        <p:spPr>
          <a:xfrm>
            <a:off x="3955554" y="4565041"/>
            <a:ext cx="616446" cy="31342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44" idx="1"/>
          </p:cNvCxnSpPr>
          <p:nvPr/>
        </p:nvCxnSpPr>
        <p:spPr>
          <a:xfrm flipH="1">
            <a:off x="5925208" y="4987553"/>
            <a:ext cx="551792" cy="5215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002949" y="5059315"/>
            <a:ext cx="569051" cy="53370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5" idx="1"/>
          </p:cNvCxnSpPr>
          <p:nvPr/>
        </p:nvCxnSpPr>
        <p:spPr>
          <a:xfrm flipH="1" flipV="1">
            <a:off x="5815788" y="5267585"/>
            <a:ext cx="661210" cy="739914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75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631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5436" y="19050"/>
            <a:ext cx="8938564" cy="5732962"/>
            <a:chOff x="205436" y="19050"/>
            <a:chExt cx="8938564" cy="5732962"/>
          </a:xfrm>
        </p:grpSpPr>
        <p:grpSp>
          <p:nvGrpSpPr>
            <p:cNvPr id="10" name="Group 9"/>
            <p:cNvGrpSpPr/>
            <p:nvPr/>
          </p:nvGrpSpPr>
          <p:grpSpPr>
            <a:xfrm>
              <a:off x="205436" y="19050"/>
              <a:ext cx="8938564" cy="1610677"/>
              <a:chOff x="205436" y="88826"/>
              <a:chExt cx="8938564" cy="76788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05436" y="460536"/>
                <a:ext cx="8749377" cy="39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44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4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800" b="1" u="sng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 </a:t>
                </a:r>
                <a:r>
                  <a:rPr lang="en-US" sz="4800" b="1" u="sng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endParaRPr lang="en-US" sz="5400" b="1" u="sng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2222" y="88826"/>
                <a:ext cx="8901778" cy="337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 11 năm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</a:t>
                </a:r>
                <a:endPara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92610" y="1905000"/>
              <a:ext cx="7848600" cy="38470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dirty="0" smtClean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QUÊ HƯƠNG</a:t>
              </a:r>
            </a:p>
            <a:p>
              <a:pPr algn="ctr">
                <a:defRPr/>
              </a:pPr>
              <a:r>
                <a:rPr lang="en-US" sz="4000" b="1" dirty="0" smtClean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RUỘT THỊT</a:t>
              </a:r>
              <a:endPara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16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5728"/>
            <a:ext cx="8686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Và đến lúc làm mẹ, chị lại hát ru con những câu hát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xưa.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1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5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20200" cy="141763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loud Callout 5"/>
          <p:cNvSpPr/>
          <p:nvPr/>
        </p:nvSpPr>
        <p:spPr>
          <a:xfrm>
            <a:off x="2133600" y="1447800"/>
            <a:ext cx="6781800" cy="3048000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 rot="20948306">
            <a:off x="76200" y="1143000"/>
            <a:ext cx="1676400" cy="2514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0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574" y="46842"/>
            <a:ext cx="874937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  <a:p>
            <a:pPr algn="ctr"/>
            <a:r>
              <a:rPr lang="en-US" sz="6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uột</a:t>
            </a: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</a:t>
            </a: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5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5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3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65386"/>
            <a:ext cx="8839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303" y="265386"/>
            <a:ext cx="8382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73" y="2590799"/>
            <a:ext cx="82440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-Cho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      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	-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       -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riêng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       -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3703" y="1641011"/>
            <a:ext cx="533400" cy="375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64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vi-VN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828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7838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nguôi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oải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tai,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304800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2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0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3421" y="126124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3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8993" y="46617"/>
            <a:ext cx="7877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71546"/>
            <a:ext cx="864738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…..…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Thuyên đứng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chợt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thanh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bước 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gần anh.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…………………..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3897" y="1282262"/>
            <a:ext cx="1039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1287517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4032" y="2286000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3884" y="4267200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3243" y="5257800"/>
            <a:ext cx="1967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bã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8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219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Vì sao chị sứ rất yêu quê hương của mình 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THẢO</dc:creator>
  <cp:lastModifiedBy>admin</cp:lastModifiedBy>
  <cp:revision>98</cp:revision>
  <dcterms:created xsi:type="dcterms:W3CDTF">2020-09-27T13:07:03Z</dcterms:created>
  <dcterms:modified xsi:type="dcterms:W3CDTF">2021-10-16T07:16:12Z</dcterms:modified>
</cp:coreProperties>
</file>